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56" r:id="rId2"/>
  </p:sldIdLst>
  <p:sldSz cx="30959425" cy="406796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2" d="100"/>
          <a:sy n="12" d="100"/>
        </p:scale>
        <p:origin x="2645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8FFB97-D2C5-48FC-ACDA-563A2E90B5F4}" type="datetimeFigureOut">
              <a:rPr lang="en-IN" smtClean="0"/>
              <a:t>25-06-2026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54250" y="1143000"/>
            <a:ext cx="23495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74A462-3EB3-4A40-B18D-D4768D77801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87860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21957" y="6657535"/>
            <a:ext cx="26315511" cy="14162558"/>
          </a:xfrm>
        </p:spPr>
        <p:txBody>
          <a:bodyPr anchor="b"/>
          <a:lstStyle>
            <a:lvl1pPr algn="ctr">
              <a:defRPr sz="2031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69928" y="21366256"/>
            <a:ext cx="23219569" cy="9821505"/>
          </a:xfrm>
        </p:spPr>
        <p:txBody>
          <a:bodyPr/>
          <a:lstStyle>
            <a:lvl1pPr marL="0" indent="0" algn="ctr">
              <a:buNone/>
              <a:defRPr sz="8126"/>
            </a:lvl1pPr>
            <a:lvl2pPr marL="1547988" indent="0" algn="ctr">
              <a:buNone/>
              <a:defRPr sz="6772"/>
            </a:lvl2pPr>
            <a:lvl3pPr marL="3095976" indent="0" algn="ctr">
              <a:buNone/>
              <a:defRPr sz="6094"/>
            </a:lvl3pPr>
            <a:lvl4pPr marL="4643963" indent="0" algn="ctr">
              <a:buNone/>
              <a:defRPr sz="5417"/>
            </a:lvl4pPr>
            <a:lvl5pPr marL="6191951" indent="0" algn="ctr">
              <a:buNone/>
              <a:defRPr sz="5417"/>
            </a:lvl5pPr>
            <a:lvl6pPr marL="7739939" indent="0" algn="ctr">
              <a:buNone/>
              <a:defRPr sz="5417"/>
            </a:lvl6pPr>
            <a:lvl7pPr marL="9287927" indent="0" algn="ctr">
              <a:buNone/>
              <a:defRPr sz="5417"/>
            </a:lvl7pPr>
            <a:lvl8pPr marL="10835914" indent="0" algn="ctr">
              <a:buNone/>
              <a:defRPr sz="5417"/>
            </a:lvl8pPr>
            <a:lvl9pPr marL="12383902" indent="0" algn="ctr">
              <a:buNone/>
              <a:defRPr sz="5417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562B3-3804-4EEC-A70C-349905667075}" type="datetimeFigureOut">
              <a:rPr lang="en-IN" smtClean="0"/>
              <a:t>25-06-2026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EF8C1-3373-494E-B464-0329ED1A0D6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71096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562B3-3804-4EEC-A70C-349905667075}" type="datetimeFigureOut">
              <a:rPr lang="en-IN" smtClean="0"/>
              <a:t>25-06-2026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EF8C1-3373-494E-B464-0329ED1A0D6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052115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12337" y="10141684"/>
            <a:ext cx="26702504" cy="16921617"/>
          </a:xfrm>
        </p:spPr>
        <p:txBody>
          <a:bodyPr anchor="b"/>
          <a:lstStyle>
            <a:lvl1pPr>
              <a:defRPr sz="2031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12337" y="27223386"/>
            <a:ext cx="26702504" cy="8898679"/>
          </a:xfrm>
        </p:spPr>
        <p:txBody>
          <a:bodyPr/>
          <a:lstStyle>
            <a:lvl1pPr marL="0" indent="0">
              <a:buNone/>
              <a:defRPr sz="8126">
                <a:solidFill>
                  <a:schemeClr val="tx1"/>
                </a:solidFill>
              </a:defRPr>
            </a:lvl1pPr>
            <a:lvl2pPr marL="1547988" indent="0">
              <a:buNone/>
              <a:defRPr sz="6772">
                <a:solidFill>
                  <a:schemeClr val="tx1">
                    <a:tint val="75000"/>
                  </a:schemeClr>
                </a:solidFill>
              </a:defRPr>
            </a:lvl2pPr>
            <a:lvl3pPr marL="3095976" indent="0">
              <a:buNone/>
              <a:defRPr sz="6094">
                <a:solidFill>
                  <a:schemeClr val="tx1">
                    <a:tint val="75000"/>
                  </a:schemeClr>
                </a:solidFill>
              </a:defRPr>
            </a:lvl3pPr>
            <a:lvl4pPr marL="4643963" indent="0">
              <a:buNone/>
              <a:defRPr sz="5417">
                <a:solidFill>
                  <a:schemeClr val="tx1">
                    <a:tint val="75000"/>
                  </a:schemeClr>
                </a:solidFill>
              </a:defRPr>
            </a:lvl4pPr>
            <a:lvl5pPr marL="6191951" indent="0">
              <a:buNone/>
              <a:defRPr sz="5417">
                <a:solidFill>
                  <a:schemeClr val="tx1">
                    <a:tint val="75000"/>
                  </a:schemeClr>
                </a:solidFill>
              </a:defRPr>
            </a:lvl5pPr>
            <a:lvl6pPr marL="7739939" indent="0">
              <a:buNone/>
              <a:defRPr sz="5417">
                <a:solidFill>
                  <a:schemeClr val="tx1">
                    <a:tint val="75000"/>
                  </a:schemeClr>
                </a:solidFill>
              </a:defRPr>
            </a:lvl6pPr>
            <a:lvl7pPr marL="9287927" indent="0">
              <a:buNone/>
              <a:defRPr sz="5417">
                <a:solidFill>
                  <a:schemeClr val="tx1">
                    <a:tint val="75000"/>
                  </a:schemeClr>
                </a:solidFill>
              </a:defRPr>
            </a:lvl7pPr>
            <a:lvl8pPr marL="10835914" indent="0">
              <a:buNone/>
              <a:defRPr sz="5417">
                <a:solidFill>
                  <a:schemeClr val="tx1">
                    <a:tint val="75000"/>
                  </a:schemeClr>
                </a:solidFill>
              </a:defRPr>
            </a:lvl8pPr>
            <a:lvl9pPr marL="12383902" indent="0">
              <a:buNone/>
              <a:defRPr sz="541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562B3-3804-4EEC-A70C-349905667075}" type="datetimeFigureOut">
              <a:rPr lang="en-IN" smtClean="0"/>
              <a:t>25-06-2026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EF8C1-3373-494E-B464-0329ED1A0D6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13968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28460" y="10829084"/>
            <a:ext cx="13157756" cy="258108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673209" y="10829084"/>
            <a:ext cx="13157756" cy="258108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562B3-3804-4EEC-A70C-349905667075}" type="datetimeFigureOut">
              <a:rPr lang="en-IN" smtClean="0"/>
              <a:t>25-06-2026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EF8C1-3373-494E-B464-0329ED1A0D6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193923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2493" y="2165826"/>
            <a:ext cx="26702504" cy="78628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2496" y="9972176"/>
            <a:ext cx="13097286" cy="4887210"/>
          </a:xfrm>
        </p:spPr>
        <p:txBody>
          <a:bodyPr anchor="b"/>
          <a:lstStyle>
            <a:lvl1pPr marL="0" indent="0">
              <a:buNone/>
              <a:defRPr sz="8126" b="1"/>
            </a:lvl1pPr>
            <a:lvl2pPr marL="1547988" indent="0">
              <a:buNone/>
              <a:defRPr sz="6772" b="1"/>
            </a:lvl2pPr>
            <a:lvl3pPr marL="3095976" indent="0">
              <a:buNone/>
              <a:defRPr sz="6094" b="1"/>
            </a:lvl3pPr>
            <a:lvl4pPr marL="4643963" indent="0">
              <a:buNone/>
              <a:defRPr sz="5417" b="1"/>
            </a:lvl4pPr>
            <a:lvl5pPr marL="6191951" indent="0">
              <a:buNone/>
              <a:defRPr sz="5417" b="1"/>
            </a:lvl5pPr>
            <a:lvl6pPr marL="7739939" indent="0">
              <a:buNone/>
              <a:defRPr sz="5417" b="1"/>
            </a:lvl6pPr>
            <a:lvl7pPr marL="9287927" indent="0">
              <a:buNone/>
              <a:defRPr sz="5417" b="1"/>
            </a:lvl7pPr>
            <a:lvl8pPr marL="10835914" indent="0">
              <a:buNone/>
              <a:defRPr sz="5417" b="1"/>
            </a:lvl8pPr>
            <a:lvl9pPr marL="12383902" indent="0">
              <a:buNone/>
              <a:defRPr sz="541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32496" y="14859386"/>
            <a:ext cx="13097286" cy="218559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673211" y="9972176"/>
            <a:ext cx="13161788" cy="4887210"/>
          </a:xfrm>
        </p:spPr>
        <p:txBody>
          <a:bodyPr anchor="b"/>
          <a:lstStyle>
            <a:lvl1pPr marL="0" indent="0">
              <a:buNone/>
              <a:defRPr sz="8126" b="1"/>
            </a:lvl1pPr>
            <a:lvl2pPr marL="1547988" indent="0">
              <a:buNone/>
              <a:defRPr sz="6772" b="1"/>
            </a:lvl2pPr>
            <a:lvl3pPr marL="3095976" indent="0">
              <a:buNone/>
              <a:defRPr sz="6094" b="1"/>
            </a:lvl3pPr>
            <a:lvl4pPr marL="4643963" indent="0">
              <a:buNone/>
              <a:defRPr sz="5417" b="1"/>
            </a:lvl4pPr>
            <a:lvl5pPr marL="6191951" indent="0">
              <a:buNone/>
              <a:defRPr sz="5417" b="1"/>
            </a:lvl5pPr>
            <a:lvl6pPr marL="7739939" indent="0">
              <a:buNone/>
              <a:defRPr sz="5417" b="1"/>
            </a:lvl6pPr>
            <a:lvl7pPr marL="9287927" indent="0">
              <a:buNone/>
              <a:defRPr sz="5417" b="1"/>
            </a:lvl7pPr>
            <a:lvl8pPr marL="10835914" indent="0">
              <a:buNone/>
              <a:defRPr sz="5417" b="1"/>
            </a:lvl8pPr>
            <a:lvl9pPr marL="12383902" indent="0">
              <a:buNone/>
              <a:defRPr sz="541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673211" y="14859386"/>
            <a:ext cx="13161788" cy="218559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562B3-3804-4EEC-A70C-349905667075}" type="datetimeFigureOut">
              <a:rPr lang="en-IN" smtClean="0"/>
              <a:t>25-06-2026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EF8C1-3373-494E-B464-0329ED1A0D6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673035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562B3-3804-4EEC-A70C-349905667075}" type="datetimeFigureOut">
              <a:rPr lang="en-IN" smtClean="0"/>
              <a:t>25-06-2026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EF8C1-3373-494E-B464-0329ED1A0D6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319309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562B3-3804-4EEC-A70C-349905667075}" type="datetimeFigureOut">
              <a:rPr lang="en-IN" smtClean="0"/>
              <a:t>25-06-2026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EF8C1-3373-494E-B464-0329ED1A0D6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03952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2493" y="2711979"/>
            <a:ext cx="9985220" cy="9491927"/>
          </a:xfrm>
        </p:spPr>
        <p:txBody>
          <a:bodyPr anchor="b"/>
          <a:lstStyle>
            <a:lvl1pPr>
              <a:defRPr sz="1083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161788" y="5857131"/>
            <a:ext cx="15673209" cy="28908945"/>
          </a:xfrm>
        </p:spPr>
        <p:txBody>
          <a:bodyPr/>
          <a:lstStyle>
            <a:lvl1pPr>
              <a:defRPr sz="10835"/>
            </a:lvl1pPr>
            <a:lvl2pPr>
              <a:defRPr sz="9480"/>
            </a:lvl2pPr>
            <a:lvl3pPr>
              <a:defRPr sz="8126"/>
            </a:lvl3pPr>
            <a:lvl4pPr>
              <a:defRPr sz="6772"/>
            </a:lvl4pPr>
            <a:lvl5pPr>
              <a:defRPr sz="6772"/>
            </a:lvl5pPr>
            <a:lvl6pPr>
              <a:defRPr sz="6772"/>
            </a:lvl6pPr>
            <a:lvl7pPr>
              <a:defRPr sz="6772"/>
            </a:lvl7pPr>
            <a:lvl8pPr>
              <a:defRPr sz="6772"/>
            </a:lvl8pPr>
            <a:lvl9pPr>
              <a:defRPr sz="677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32493" y="12203907"/>
            <a:ext cx="9985220" cy="22609246"/>
          </a:xfrm>
        </p:spPr>
        <p:txBody>
          <a:bodyPr/>
          <a:lstStyle>
            <a:lvl1pPr marL="0" indent="0">
              <a:buNone/>
              <a:defRPr sz="5417"/>
            </a:lvl1pPr>
            <a:lvl2pPr marL="1547988" indent="0">
              <a:buNone/>
              <a:defRPr sz="4740"/>
            </a:lvl2pPr>
            <a:lvl3pPr marL="3095976" indent="0">
              <a:buNone/>
              <a:defRPr sz="4063"/>
            </a:lvl3pPr>
            <a:lvl4pPr marL="4643963" indent="0">
              <a:buNone/>
              <a:defRPr sz="3386"/>
            </a:lvl4pPr>
            <a:lvl5pPr marL="6191951" indent="0">
              <a:buNone/>
              <a:defRPr sz="3386"/>
            </a:lvl5pPr>
            <a:lvl6pPr marL="7739939" indent="0">
              <a:buNone/>
              <a:defRPr sz="3386"/>
            </a:lvl6pPr>
            <a:lvl7pPr marL="9287927" indent="0">
              <a:buNone/>
              <a:defRPr sz="3386"/>
            </a:lvl7pPr>
            <a:lvl8pPr marL="10835914" indent="0">
              <a:buNone/>
              <a:defRPr sz="3386"/>
            </a:lvl8pPr>
            <a:lvl9pPr marL="12383902" indent="0">
              <a:buNone/>
              <a:defRPr sz="338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562B3-3804-4EEC-A70C-349905667075}" type="datetimeFigureOut">
              <a:rPr lang="en-IN" smtClean="0"/>
              <a:t>25-06-2026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EF8C1-3373-494E-B464-0329ED1A0D6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631171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2493" y="2711979"/>
            <a:ext cx="9985220" cy="9491927"/>
          </a:xfrm>
        </p:spPr>
        <p:txBody>
          <a:bodyPr anchor="b"/>
          <a:lstStyle>
            <a:lvl1pPr>
              <a:defRPr sz="1083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161788" y="5857131"/>
            <a:ext cx="15673209" cy="28908945"/>
          </a:xfrm>
        </p:spPr>
        <p:txBody>
          <a:bodyPr anchor="t"/>
          <a:lstStyle>
            <a:lvl1pPr marL="0" indent="0">
              <a:buNone/>
              <a:defRPr sz="10835"/>
            </a:lvl1pPr>
            <a:lvl2pPr marL="1547988" indent="0">
              <a:buNone/>
              <a:defRPr sz="9480"/>
            </a:lvl2pPr>
            <a:lvl3pPr marL="3095976" indent="0">
              <a:buNone/>
              <a:defRPr sz="8126"/>
            </a:lvl3pPr>
            <a:lvl4pPr marL="4643963" indent="0">
              <a:buNone/>
              <a:defRPr sz="6772"/>
            </a:lvl4pPr>
            <a:lvl5pPr marL="6191951" indent="0">
              <a:buNone/>
              <a:defRPr sz="6772"/>
            </a:lvl5pPr>
            <a:lvl6pPr marL="7739939" indent="0">
              <a:buNone/>
              <a:defRPr sz="6772"/>
            </a:lvl6pPr>
            <a:lvl7pPr marL="9287927" indent="0">
              <a:buNone/>
              <a:defRPr sz="6772"/>
            </a:lvl7pPr>
            <a:lvl8pPr marL="10835914" indent="0">
              <a:buNone/>
              <a:defRPr sz="6772"/>
            </a:lvl8pPr>
            <a:lvl9pPr marL="12383902" indent="0">
              <a:buNone/>
              <a:defRPr sz="6772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32493" y="12203907"/>
            <a:ext cx="9985220" cy="22609246"/>
          </a:xfrm>
        </p:spPr>
        <p:txBody>
          <a:bodyPr/>
          <a:lstStyle>
            <a:lvl1pPr marL="0" indent="0">
              <a:buNone/>
              <a:defRPr sz="5417"/>
            </a:lvl1pPr>
            <a:lvl2pPr marL="1547988" indent="0">
              <a:buNone/>
              <a:defRPr sz="4740"/>
            </a:lvl2pPr>
            <a:lvl3pPr marL="3095976" indent="0">
              <a:buNone/>
              <a:defRPr sz="4063"/>
            </a:lvl3pPr>
            <a:lvl4pPr marL="4643963" indent="0">
              <a:buNone/>
              <a:defRPr sz="3386"/>
            </a:lvl4pPr>
            <a:lvl5pPr marL="6191951" indent="0">
              <a:buNone/>
              <a:defRPr sz="3386"/>
            </a:lvl5pPr>
            <a:lvl6pPr marL="7739939" indent="0">
              <a:buNone/>
              <a:defRPr sz="3386"/>
            </a:lvl6pPr>
            <a:lvl7pPr marL="9287927" indent="0">
              <a:buNone/>
              <a:defRPr sz="3386"/>
            </a:lvl7pPr>
            <a:lvl8pPr marL="10835914" indent="0">
              <a:buNone/>
              <a:defRPr sz="3386"/>
            </a:lvl8pPr>
            <a:lvl9pPr marL="12383902" indent="0">
              <a:buNone/>
              <a:defRPr sz="338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562B3-3804-4EEC-A70C-349905667075}" type="datetimeFigureOut">
              <a:rPr lang="en-IN" smtClean="0"/>
              <a:t>25-06-2026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EF8C1-3373-494E-B464-0329ED1A0D6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25151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562B3-3804-4EEC-A70C-349905667075}" type="datetimeFigureOut">
              <a:rPr lang="en-IN" smtClean="0"/>
              <a:t>25-06-2026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EF8C1-3373-494E-B464-0329ED1A0D6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22586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2155340" y="2165817"/>
            <a:ext cx="6675626" cy="3447415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28462" y="2165817"/>
            <a:ext cx="19639885" cy="3447415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562B3-3804-4EEC-A70C-349905667075}" type="datetimeFigureOut">
              <a:rPr lang="en-IN" smtClean="0"/>
              <a:t>25-06-2026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EF8C1-3373-494E-B464-0329ED1A0D6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08915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28461" y="2165826"/>
            <a:ext cx="26702504" cy="78628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28461" y="10829084"/>
            <a:ext cx="26702504" cy="258108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128460" y="37704053"/>
            <a:ext cx="6965871" cy="21658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06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5562B3-3804-4EEC-A70C-349905667075}" type="datetimeFigureOut">
              <a:rPr lang="en-IN" smtClean="0"/>
              <a:t>25-06-2026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255310" y="37704053"/>
            <a:ext cx="10448806" cy="21658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06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865094" y="37704053"/>
            <a:ext cx="6965871" cy="21658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06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DEF8C1-3373-494E-B464-0329ED1A0D6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35884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3095976" rtl="0" eaLnBrk="1" latinLnBrk="0" hangingPunct="1">
        <a:lnSpc>
          <a:spcPct val="90000"/>
        </a:lnSpc>
        <a:spcBef>
          <a:spcPct val="0"/>
        </a:spcBef>
        <a:buNone/>
        <a:defRPr sz="148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73994" indent="-773994" algn="l" defTabSz="3095976" rtl="0" eaLnBrk="1" latinLnBrk="0" hangingPunct="1">
        <a:lnSpc>
          <a:spcPct val="90000"/>
        </a:lnSpc>
        <a:spcBef>
          <a:spcPts val="3386"/>
        </a:spcBef>
        <a:buFont typeface="Arial" panose="020B0604020202020204" pitchFamily="34" charset="0"/>
        <a:buChar char="•"/>
        <a:defRPr sz="9480" kern="1200">
          <a:solidFill>
            <a:schemeClr val="tx1"/>
          </a:solidFill>
          <a:latin typeface="+mn-lt"/>
          <a:ea typeface="+mn-ea"/>
          <a:cs typeface="+mn-cs"/>
        </a:defRPr>
      </a:lvl1pPr>
      <a:lvl2pPr marL="2321982" indent="-773994" algn="l" defTabSz="3095976" rtl="0" eaLnBrk="1" latinLnBrk="0" hangingPunct="1">
        <a:lnSpc>
          <a:spcPct val="90000"/>
        </a:lnSpc>
        <a:spcBef>
          <a:spcPts val="1693"/>
        </a:spcBef>
        <a:buFont typeface="Arial" panose="020B0604020202020204" pitchFamily="34" charset="0"/>
        <a:buChar char="•"/>
        <a:defRPr sz="8126" kern="1200">
          <a:solidFill>
            <a:schemeClr val="tx1"/>
          </a:solidFill>
          <a:latin typeface="+mn-lt"/>
          <a:ea typeface="+mn-ea"/>
          <a:cs typeface="+mn-cs"/>
        </a:defRPr>
      </a:lvl2pPr>
      <a:lvl3pPr marL="3869969" indent="-773994" algn="l" defTabSz="3095976" rtl="0" eaLnBrk="1" latinLnBrk="0" hangingPunct="1">
        <a:lnSpc>
          <a:spcPct val="90000"/>
        </a:lnSpc>
        <a:spcBef>
          <a:spcPts val="1693"/>
        </a:spcBef>
        <a:buFont typeface="Arial" panose="020B0604020202020204" pitchFamily="34" charset="0"/>
        <a:buChar char="•"/>
        <a:defRPr sz="6772" kern="1200">
          <a:solidFill>
            <a:schemeClr val="tx1"/>
          </a:solidFill>
          <a:latin typeface="+mn-lt"/>
          <a:ea typeface="+mn-ea"/>
          <a:cs typeface="+mn-cs"/>
        </a:defRPr>
      </a:lvl3pPr>
      <a:lvl4pPr marL="5417957" indent="-773994" algn="l" defTabSz="3095976" rtl="0" eaLnBrk="1" latinLnBrk="0" hangingPunct="1">
        <a:lnSpc>
          <a:spcPct val="90000"/>
        </a:lnSpc>
        <a:spcBef>
          <a:spcPts val="1693"/>
        </a:spcBef>
        <a:buFont typeface="Arial" panose="020B0604020202020204" pitchFamily="34" charset="0"/>
        <a:buChar char="•"/>
        <a:defRPr sz="6094" kern="1200">
          <a:solidFill>
            <a:schemeClr val="tx1"/>
          </a:solidFill>
          <a:latin typeface="+mn-lt"/>
          <a:ea typeface="+mn-ea"/>
          <a:cs typeface="+mn-cs"/>
        </a:defRPr>
      </a:lvl4pPr>
      <a:lvl5pPr marL="6965945" indent="-773994" algn="l" defTabSz="3095976" rtl="0" eaLnBrk="1" latinLnBrk="0" hangingPunct="1">
        <a:lnSpc>
          <a:spcPct val="90000"/>
        </a:lnSpc>
        <a:spcBef>
          <a:spcPts val="1693"/>
        </a:spcBef>
        <a:buFont typeface="Arial" panose="020B0604020202020204" pitchFamily="34" charset="0"/>
        <a:buChar char="•"/>
        <a:defRPr sz="6094" kern="1200">
          <a:solidFill>
            <a:schemeClr val="tx1"/>
          </a:solidFill>
          <a:latin typeface="+mn-lt"/>
          <a:ea typeface="+mn-ea"/>
          <a:cs typeface="+mn-cs"/>
        </a:defRPr>
      </a:lvl5pPr>
      <a:lvl6pPr marL="8513933" indent="-773994" algn="l" defTabSz="3095976" rtl="0" eaLnBrk="1" latinLnBrk="0" hangingPunct="1">
        <a:lnSpc>
          <a:spcPct val="90000"/>
        </a:lnSpc>
        <a:spcBef>
          <a:spcPts val="1693"/>
        </a:spcBef>
        <a:buFont typeface="Arial" panose="020B0604020202020204" pitchFamily="34" charset="0"/>
        <a:buChar char="•"/>
        <a:defRPr sz="6094" kern="1200">
          <a:solidFill>
            <a:schemeClr val="tx1"/>
          </a:solidFill>
          <a:latin typeface="+mn-lt"/>
          <a:ea typeface="+mn-ea"/>
          <a:cs typeface="+mn-cs"/>
        </a:defRPr>
      </a:lvl6pPr>
      <a:lvl7pPr marL="10061920" indent="-773994" algn="l" defTabSz="3095976" rtl="0" eaLnBrk="1" latinLnBrk="0" hangingPunct="1">
        <a:lnSpc>
          <a:spcPct val="90000"/>
        </a:lnSpc>
        <a:spcBef>
          <a:spcPts val="1693"/>
        </a:spcBef>
        <a:buFont typeface="Arial" panose="020B0604020202020204" pitchFamily="34" charset="0"/>
        <a:buChar char="•"/>
        <a:defRPr sz="6094" kern="1200">
          <a:solidFill>
            <a:schemeClr val="tx1"/>
          </a:solidFill>
          <a:latin typeface="+mn-lt"/>
          <a:ea typeface="+mn-ea"/>
          <a:cs typeface="+mn-cs"/>
        </a:defRPr>
      </a:lvl7pPr>
      <a:lvl8pPr marL="11609908" indent="-773994" algn="l" defTabSz="3095976" rtl="0" eaLnBrk="1" latinLnBrk="0" hangingPunct="1">
        <a:lnSpc>
          <a:spcPct val="90000"/>
        </a:lnSpc>
        <a:spcBef>
          <a:spcPts val="1693"/>
        </a:spcBef>
        <a:buFont typeface="Arial" panose="020B0604020202020204" pitchFamily="34" charset="0"/>
        <a:buChar char="•"/>
        <a:defRPr sz="6094" kern="1200">
          <a:solidFill>
            <a:schemeClr val="tx1"/>
          </a:solidFill>
          <a:latin typeface="+mn-lt"/>
          <a:ea typeface="+mn-ea"/>
          <a:cs typeface="+mn-cs"/>
        </a:defRPr>
      </a:lvl8pPr>
      <a:lvl9pPr marL="13157896" indent="-773994" algn="l" defTabSz="3095976" rtl="0" eaLnBrk="1" latinLnBrk="0" hangingPunct="1">
        <a:lnSpc>
          <a:spcPct val="90000"/>
        </a:lnSpc>
        <a:spcBef>
          <a:spcPts val="1693"/>
        </a:spcBef>
        <a:buFont typeface="Arial" panose="020B0604020202020204" pitchFamily="34" charset="0"/>
        <a:buChar char="•"/>
        <a:defRPr sz="609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95976" rtl="0" eaLnBrk="1" latinLnBrk="0" hangingPunct="1">
        <a:defRPr sz="6094" kern="1200">
          <a:solidFill>
            <a:schemeClr val="tx1"/>
          </a:solidFill>
          <a:latin typeface="+mn-lt"/>
          <a:ea typeface="+mn-ea"/>
          <a:cs typeface="+mn-cs"/>
        </a:defRPr>
      </a:lvl1pPr>
      <a:lvl2pPr marL="1547988" algn="l" defTabSz="3095976" rtl="0" eaLnBrk="1" latinLnBrk="0" hangingPunct="1">
        <a:defRPr sz="6094" kern="1200">
          <a:solidFill>
            <a:schemeClr val="tx1"/>
          </a:solidFill>
          <a:latin typeface="+mn-lt"/>
          <a:ea typeface="+mn-ea"/>
          <a:cs typeface="+mn-cs"/>
        </a:defRPr>
      </a:lvl2pPr>
      <a:lvl3pPr marL="3095976" algn="l" defTabSz="3095976" rtl="0" eaLnBrk="1" latinLnBrk="0" hangingPunct="1">
        <a:defRPr sz="6094" kern="1200">
          <a:solidFill>
            <a:schemeClr val="tx1"/>
          </a:solidFill>
          <a:latin typeface="+mn-lt"/>
          <a:ea typeface="+mn-ea"/>
          <a:cs typeface="+mn-cs"/>
        </a:defRPr>
      </a:lvl3pPr>
      <a:lvl4pPr marL="4643963" algn="l" defTabSz="3095976" rtl="0" eaLnBrk="1" latinLnBrk="0" hangingPunct="1">
        <a:defRPr sz="6094" kern="1200">
          <a:solidFill>
            <a:schemeClr val="tx1"/>
          </a:solidFill>
          <a:latin typeface="+mn-lt"/>
          <a:ea typeface="+mn-ea"/>
          <a:cs typeface="+mn-cs"/>
        </a:defRPr>
      </a:lvl4pPr>
      <a:lvl5pPr marL="6191951" algn="l" defTabSz="3095976" rtl="0" eaLnBrk="1" latinLnBrk="0" hangingPunct="1">
        <a:defRPr sz="6094" kern="1200">
          <a:solidFill>
            <a:schemeClr val="tx1"/>
          </a:solidFill>
          <a:latin typeface="+mn-lt"/>
          <a:ea typeface="+mn-ea"/>
          <a:cs typeface="+mn-cs"/>
        </a:defRPr>
      </a:lvl5pPr>
      <a:lvl6pPr marL="7739939" algn="l" defTabSz="3095976" rtl="0" eaLnBrk="1" latinLnBrk="0" hangingPunct="1">
        <a:defRPr sz="6094" kern="1200">
          <a:solidFill>
            <a:schemeClr val="tx1"/>
          </a:solidFill>
          <a:latin typeface="+mn-lt"/>
          <a:ea typeface="+mn-ea"/>
          <a:cs typeface="+mn-cs"/>
        </a:defRPr>
      </a:lvl6pPr>
      <a:lvl7pPr marL="9287927" algn="l" defTabSz="3095976" rtl="0" eaLnBrk="1" latinLnBrk="0" hangingPunct="1">
        <a:defRPr sz="6094" kern="1200">
          <a:solidFill>
            <a:schemeClr val="tx1"/>
          </a:solidFill>
          <a:latin typeface="+mn-lt"/>
          <a:ea typeface="+mn-ea"/>
          <a:cs typeface="+mn-cs"/>
        </a:defRPr>
      </a:lvl7pPr>
      <a:lvl8pPr marL="10835914" algn="l" defTabSz="3095976" rtl="0" eaLnBrk="1" latinLnBrk="0" hangingPunct="1">
        <a:defRPr sz="6094" kern="1200">
          <a:solidFill>
            <a:schemeClr val="tx1"/>
          </a:solidFill>
          <a:latin typeface="+mn-lt"/>
          <a:ea typeface="+mn-ea"/>
          <a:cs typeface="+mn-cs"/>
        </a:defRPr>
      </a:lvl8pPr>
      <a:lvl9pPr marL="12383902" algn="l" defTabSz="3095976" rtl="0" eaLnBrk="1" latinLnBrk="0" hangingPunct="1">
        <a:defRPr sz="609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7272708-9FC5-9BB5-2AC5-6D026A1E1F75}"/>
              </a:ext>
            </a:extLst>
          </p:cNvPr>
          <p:cNvSpPr txBox="1"/>
          <p:nvPr/>
        </p:nvSpPr>
        <p:spPr>
          <a:xfrm>
            <a:off x="462895" y="9916273"/>
            <a:ext cx="13951306" cy="9713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5000"/>
              </a:lnSpc>
              <a:spcAft>
                <a:spcPts val="819"/>
              </a:spcAft>
            </a:pPr>
            <a:r>
              <a:rPr lang="en-IN" sz="5400" b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CASE SERIES/ MATERIAL METHODS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2BE2A62-063A-2069-EA11-BDCC354413DB}"/>
              </a:ext>
            </a:extLst>
          </p:cNvPr>
          <p:cNvSpPr txBox="1"/>
          <p:nvPr/>
        </p:nvSpPr>
        <p:spPr>
          <a:xfrm>
            <a:off x="397581" y="3760349"/>
            <a:ext cx="297872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en-US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DE5428D-D76C-B563-3220-68037A90DDF4}"/>
              </a:ext>
            </a:extLst>
          </p:cNvPr>
          <p:cNvSpPr txBox="1"/>
          <p:nvPr/>
        </p:nvSpPr>
        <p:spPr>
          <a:xfrm>
            <a:off x="774628" y="29820344"/>
            <a:ext cx="13448210" cy="9713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5000"/>
              </a:lnSpc>
              <a:spcAft>
                <a:spcPts val="819"/>
              </a:spcAft>
            </a:pPr>
            <a:r>
              <a:rPr lang="en-IN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Results</a:t>
            </a:r>
            <a:r>
              <a:rPr lang="en-IN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IN" sz="54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BE56D44-DE22-54E5-0DA0-1B40B2447A58}"/>
              </a:ext>
            </a:extLst>
          </p:cNvPr>
          <p:cNvSpPr txBox="1"/>
          <p:nvPr/>
        </p:nvSpPr>
        <p:spPr>
          <a:xfrm>
            <a:off x="15948374" y="37419925"/>
            <a:ext cx="13825258" cy="1184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</a:t>
            </a:r>
          </a:p>
          <a:p>
            <a:endParaRPr lang="en-US" sz="4095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D198062-B6C4-A027-A5F3-77C837E9FDAF}"/>
              </a:ext>
            </a:extLst>
          </p:cNvPr>
          <p:cNvSpPr txBox="1"/>
          <p:nvPr/>
        </p:nvSpPr>
        <p:spPr>
          <a:xfrm>
            <a:off x="15556807" y="31169440"/>
            <a:ext cx="145011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IN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  <a:r>
              <a:rPr lang="en-IN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F68F994-8FF8-E1E8-1E42-AF1E5BDB52CD}"/>
              </a:ext>
            </a:extLst>
          </p:cNvPr>
          <p:cNvSpPr/>
          <p:nvPr/>
        </p:nvSpPr>
        <p:spPr>
          <a:xfrm>
            <a:off x="13725" y="-2"/>
            <a:ext cx="30959425" cy="3677452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4D8996B-A9C2-ECB7-C1CD-BBAF97AE97D9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725" y="-4"/>
            <a:ext cx="3443630" cy="3677451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0462359-BA87-7D9F-4026-C5F0C84C650F}"/>
              </a:ext>
            </a:extLst>
          </p:cNvPr>
          <p:cNvSpPr/>
          <p:nvPr/>
        </p:nvSpPr>
        <p:spPr>
          <a:xfrm>
            <a:off x="397581" y="9916272"/>
            <a:ext cx="14501147" cy="30257913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8174CF7-EE53-07CC-534F-5D1D3F46CF8A}"/>
              </a:ext>
            </a:extLst>
          </p:cNvPr>
          <p:cNvSpPr/>
          <p:nvPr/>
        </p:nvSpPr>
        <p:spPr>
          <a:xfrm>
            <a:off x="15228714" y="9916272"/>
            <a:ext cx="14956083" cy="2700306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08E22ED-C8AF-78A8-F4F7-17D9BD96BA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48764" y="45470"/>
            <a:ext cx="3524386" cy="3631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7812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905</TotalTime>
  <Words>11</Words>
  <Application>Microsoft Office PowerPoint</Application>
  <PresentationFormat>Custom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Aptos</vt:lpstr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javed shekh</dc:creator>
  <cp:lastModifiedBy>Gaurav Bhati</cp:lastModifiedBy>
  <cp:revision>28</cp:revision>
  <dcterms:created xsi:type="dcterms:W3CDTF">2024-09-25T18:00:32Z</dcterms:created>
  <dcterms:modified xsi:type="dcterms:W3CDTF">2026-06-24T18:44:23Z</dcterms:modified>
</cp:coreProperties>
</file>